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9" r:id="rId1"/>
  </p:sldMasterIdLst>
  <p:notesMasterIdLst>
    <p:notesMasterId r:id="rId6"/>
  </p:notesMasterIdLst>
  <p:sldIdLst>
    <p:sldId id="273" r:id="rId2"/>
    <p:sldId id="260" r:id="rId3"/>
    <p:sldId id="274" r:id="rId4"/>
    <p:sldId id="275" r:id="rId5"/>
  </p:sldIdLst>
  <p:sldSz cx="12192000" cy="6858000"/>
  <p:notesSz cx="6858000" cy="9144000"/>
  <p:embeddedFontLst>
    <p:embeddedFont>
      <p:font typeface="Trebuchet MS" panose="020B0603020202020204" pitchFamily="34" charset="0"/>
      <p:regular r:id="rId7"/>
      <p:bold r:id="rId8"/>
      <p:italic r:id="rId9"/>
      <p:boldItalic r:id="rId10"/>
    </p:embeddedFont>
    <p:embeddedFont>
      <p:font typeface="Wingdings 3" panose="05040102010807070707" pitchFamily="18" charset="2"/>
      <p:regular r:id="rId11"/>
    </p:embeddedFon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D214"/>
    <a:srgbClr val="50EC18"/>
    <a:srgbClr val="000000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148" autoAdjust="0"/>
  </p:normalViewPr>
  <p:slideViewPr>
    <p:cSldViewPr snapToGrid="0">
      <p:cViewPr varScale="1">
        <p:scale>
          <a:sx n="104" d="100"/>
          <a:sy n="104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A9A85-DEA8-4877-B794-84D3BEC4B20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6DA940-8F5B-4869-8A60-015BCB41BFCC}">
      <dgm:prSet phldrT="[Текст]" custT="1"/>
      <dgm:spPr/>
      <dgm:t>
        <a:bodyPr/>
        <a:lstStyle/>
        <a:p>
          <a:r>
            <a:rPr lang="ru-RU" sz="1500" dirty="0" smtClean="0">
              <a:latin typeface="Cambria" panose="02040503050406030204" pitchFamily="18" charset="0"/>
              <a:ea typeface="Cambria" panose="02040503050406030204" pitchFamily="18" charset="0"/>
            </a:rPr>
            <a:t>НАПРАВЛЕНИЕ ОМСУ В ОРГАН РЕГИСТРАЦИИ ПРАВ ИНФОРМАЦИИ ОБ ОТСУТСТВИИ ПРАВОУДОСТОВЕРЯЮЩИХ ДОКУМЕНТОВ</a:t>
          </a:r>
          <a:endParaRPr lang="ru-RU" sz="15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A987ABF-F245-4507-B5BB-9DB7CB5A9924}" type="parTrans" cxnId="{69C92A78-505D-4BC5-B797-F8CE6916D7A3}">
      <dgm:prSet/>
      <dgm:spPr/>
      <dgm:t>
        <a:bodyPr/>
        <a:lstStyle/>
        <a:p>
          <a:endParaRPr lang="ru-RU"/>
        </a:p>
      </dgm:t>
    </dgm:pt>
    <dgm:pt modelId="{65EAD950-5B55-4750-8C0F-E6163757E3C8}" type="sibTrans" cxnId="{69C92A78-505D-4BC5-B797-F8CE6916D7A3}">
      <dgm:prSet/>
      <dgm:spPr/>
      <dgm:t>
        <a:bodyPr/>
        <a:lstStyle/>
        <a:p>
          <a:endParaRPr lang="ru-RU"/>
        </a:p>
      </dgm:t>
    </dgm:pt>
    <dgm:pt modelId="{FE365557-13E0-439F-97B8-0315A9A8E621}">
      <dgm:prSet phldrT="[Текст]" custT="1"/>
      <dgm:spPr/>
      <dgm:t>
        <a:bodyPr/>
        <a:lstStyle/>
        <a:p>
          <a:r>
            <a:rPr lang="ru-RU" sz="1500" dirty="0" smtClean="0">
              <a:latin typeface="Cambria" panose="02040503050406030204" pitchFamily="18" charset="0"/>
              <a:ea typeface="Cambria" panose="02040503050406030204" pitchFamily="18" charset="0"/>
            </a:rPr>
            <a:t>ОМС САМОСТОЯТЕЛЬНО ЗАПРАШИВАЕТ ИНФОРМАЦИЮ В ГОС.АРХИВЕ ИРКУТСКОЙ ОБЛАСТИ; В АРХИВЕ АДМИНИСТРАЦИИ МО; В АРХИВЕ ГФД ПРАВОУДОСТОВЕРЯЮЩИХ ДОКУМЕНТОВ;</a:t>
          </a:r>
          <a:endParaRPr lang="ru-RU" sz="15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1CFA755-C4B8-4959-A705-41B1E3124C20}" type="parTrans" cxnId="{B4A17EEA-ACA0-4FEB-BDC5-53D1D71C08D9}">
      <dgm:prSet/>
      <dgm:spPr/>
      <dgm:t>
        <a:bodyPr/>
        <a:lstStyle/>
        <a:p>
          <a:endParaRPr lang="ru-RU"/>
        </a:p>
      </dgm:t>
    </dgm:pt>
    <dgm:pt modelId="{F53CF852-DDD2-4A0A-9DF3-4D1A35DC132B}" type="sibTrans" cxnId="{B4A17EEA-ACA0-4FEB-BDC5-53D1D71C08D9}">
      <dgm:prSet/>
      <dgm:spPr/>
      <dgm:t>
        <a:bodyPr/>
        <a:lstStyle/>
        <a:p>
          <a:endParaRPr lang="ru-RU"/>
        </a:p>
      </dgm:t>
    </dgm:pt>
    <dgm:pt modelId="{699994A9-6CCD-4BAD-A0D4-DE4B40217D18}">
      <dgm:prSet phldrT="[Текст]" custT="1"/>
      <dgm:spPr/>
      <dgm:t>
        <a:bodyPr/>
        <a:lstStyle/>
        <a:p>
          <a:r>
            <a:rPr lang="ru-RU" sz="1500" dirty="0" smtClean="0">
              <a:latin typeface="Cambria" panose="02040503050406030204" pitchFamily="18" charset="0"/>
              <a:ea typeface="Cambria" panose="02040503050406030204" pitchFamily="18" charset="0"/>
            </a:rPr>
            <a:t>КУРАТОР (ПОМОЩНИК) ПРОВОДИТ АНАЛИЗ ПОСТУПИВШИХ ОТ ОМСУ ДОКУМЕНТОВ</a:t>
          </a:r>
          <a:endParaRPr lang="ru-RU" sz="15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292F55-28FA-488E-A25A-2A175F36EA69}" type="parTrans" cxnId="{5BE29F0C-B194-4FFB-B10F-C1A286AC7DA6}">
      <dgm:prSet/>
      <dgm:spPr/>
      <dgm:t>
        <a:bodyPr/>
        <a:lstStyle/>
        <a:p>
          <a:endParaRPr lang="ru-RU"/>
        </a:p>
      </dgm:t>
    </dgm:pt>
    <dgm:pt modelId="{854ACA9A-9CE8-46C3-834E-071006CFA9A2}" type="sibTrans" cxnId="{5BE29F0C-B194-4FFB-B10F-C1A286AC7DA6}">
      <dgm:prSet/>
      <dgm:spPr/>
      <dgm:t>
        <a:bodyPr/>
        <a:lstStyle/>
        <a:p>
          <a:endParaRPr lang="ru-RU"/>
        </a:p>
      </dgm:t>
    </dgm:pt>
    <dgm:pt modelId="{66E5C2C1-E86D-422D-8830-8737B81ACFAC}">
      <dgm:prSet phldrT="[Текст]" custT="1"/>
      <dgm:spPr/>
      <dgm:t>
        <a:bodyPr/>
        <a:lstStyle/>
        <a:p>
          <a:r>
            <a:rPr lang="ru-RU" sz="1500" dirty="0" smtClean="0">
              <a:latin typeface="Cambria" panose="02040503050406030204" pitchFamily="18" charset="0"/>
              <a:ea typeface="Cambria" panose="02040503050406030204" pitchFamily="18" charset="0"/>
            </a:rPr>
            <a:t>ПРОВЕРЯЕТ НАЛИЧИЕ ПРАВОУДОСТОВЕРЯЩИХ ДОКУМЕНТОВ В АРХИВЕ КАДАСТРОВЫХ ДЕЛ</a:t>
          </a:r>
          <a:endParaRPr lang="ru-RU" sz="15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279B1BC-D91B-4E51-9640-87A8F2D26336}" type="parTrans" cxnId="{1F82BF34-2BD9-4C80-ABB6-79E6B2980F2A}">
      <dgm:prSet/>
      <dgm:spPr/>
      <dgm:t>
        <a:bodyPr/>
        <a:lstStyle/>
        <a:p>
          <a:endParaRPr lang="ru-RU"/>
        </a:p>
      </dgm:t>
    </dgm:pt>
    <dgm:pt modelId="{C143B507-7E4B-46E0-811A-3D7DA47C93F3}" type="sibTrans" cxnId="{1F82BF34-2BD9-4C80-ABB6-79E6B2980F2A}">
      <dgm:prSet/>
      <dgm:spPr/>
      <dgm:t>
        <a:bodyPr/>
        <a:lstStyle/>
        <a:p>
          <a:endParaRPr lang="ru-RU"/>
        </a:p>
      </dgm:t>
    </dgm:pt>
    <dgm:pt modelId="{9E825A7A-7218-4671-8418-A5103FD4A267}">
      <dgm:prSet phldrT="[Текст]" custT="1"/>
      <dgm:spPr/>
      <dgm:t>
        <a:bodyPr/>
        <a:lstStyle/>
        <a:p>
          <a:pPr rtl="0"/>
          <a:r>
            <a:rPr lang="ru-RU" sz="1500" b="1" dirty="0" smtClean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КУРАТОР (ПОМОЩНИК)  ПРОВОДИТ АНАЛИЗ СВЕДЕНИЙ ЕГРН</a:t>
          </a:r>
          <a:endParaRPr lang="ru-RU" sz="15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807894-45D1-45BF-AAF6-C28810CDD54D}" type="parTrans" cxnId="{50DC3BD8-C434-4DBE-8915-FFB0097FCD47}">
      <dgm:prSet/>
      <dgm:spPr/>
      <dgm:t>
        <a:bodyPr/>
        <a:lstStyle/>
        <a:p>
          <a:endParaRPr lang="ru-RU"/>
        </a:p>
      </dgm:t>
    </dgm:pt>
    <dgm:pt modelId="{8B0977E3-7A79-411E-84C6-024E08ABF998}" type="sibTrans" cxnId="{50DC3BD8-C434-4DBE-8915-FFB0097FCD47}">
      <dgm:prSet/>
      <dgm:spPr/>
      <dgm:t>
        <a:bodyPr/>
        <a:lstStyle/>
        <a:p>
          <a:endParaRPr lang="ru-RU"/>
        </a:p>
      </dgm:t>
    </dgm:pt>
    <dgm:pt modelId="{3349CADD-788E-463D-85A6-56C293B79C6D}">
      <dgm:prSet phldrT="[Текст]" custT="1"/>
      <dgm:spPr/>
      <dgm:t>
        <a:bodyPr/>
        <a:lstStyle/>
        <a:p>
          <a:r>
            <a:rPr lang="ru-RU" sz="1500" dirty="0" smtClean="0">
              <a:latin typeface="Cambria" panose="02040503050406030204" pitchFamily="18" charset="0"/>
              <a:ea typeface="Cambria" panose="02040503050406030204" pitchFamily="18" charset="0"/>
            </a:rPr>
            <a:t>В СЛУЧАЕ, ЕСЛИ В</a:t>
          </a:r>
          <a:r>
            <a:rPr lang="ru-RU" sz="15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 РЕЗУЛЬТАТЕ РАССМОТРЕНИЯ ПОСТУПИВШИХ В ОРГАН РЕГИСТРАЦИИ ПРАВ ДОКУМЕНТОВ, В СОВОКУПНОСТИ С ИМЕЮЩЕЙСЯ В РАСПОРЯЖЕНИИ КУРАТОРА (ПОМОЩНИКА) ИНФОРМАЦИИ УСТАНОВЛЕН ФАКТ ОТСУТСТВИЯ </a:t>
          </a:r>
          <a:r>
            <a:rPr lang="ru-RU" sz="1500" b="0" baseline="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ПРАВОУДОСТОВЕРЯЮЩИХ ДОКУМЕНТОВ, КУРАТОР ПРИНИМАЕТ РЕШЕНИЕ</a:t>
          </a:r>
          <a:endParaRPr lang="ru-RU" sz="1500" b="0" dirty="0">
            <a:solidFill>
              <a:srgbClr val="0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654C583-3AE6-4290-9283-CEF34C90539D}" type="parTrans" cxnId="{3D087506-2D28-4DCC-8B66-0D4EF1D3E1F6}">
      <dgm:prSet/>
      <dgm:spPr/>
      <dgm:t>
        <a:bodyPr/>
        <a:lstStyle/>
        <a:p>
          <a:endParaRPr lang="ru-RU"/>
        </a:p>
      </dgm:t>
    </dgm:pt>
    <dgm:pt modelId="{0929CFAB-B5F0-45C5-BAE1-44A6EBE2717E}" type="sibTrans" cxnId="{3D087506-2D28-4DCC-8B66-0D4EF1D3E1F6}">
      <dgm:prSet/>
      <dgm:spPr/>
      <dgm:t>
        <a:bodyPr/>
        <a:lstStyle/>
        <a:p>
          <a:endParaRPr lang="ru-RU"/>
        </a:p>
      </dgm:t>
    </dgm:pt>
    <dgm:pt modelId="{439660CB-A5AF-4C19-8D77-776CA5D15863}">
      <dgm:prSet custT="1"/>
      <dgm:spPr/>
      <dgm:t>
        <a:bodyPr/>
        <a:lstStyle/>
        <a:p>
          <a:r>
            <a:rPr lang="ru-RU" sz="1500" dirty="0" smtClean="0">
              <a:latin typeface="Cambria" panose="02040503050406030204" pitchFamily="18" charset="0"/>
              <a:ea typeface="Cambria" panose="02040503050406030204" pitchFamily="18" charset="0"/>
            </a:rPr>
            <a:t>ФОРМИРУЕТ СОПРОВОДИТЕЛЬНОЕ ПИСЬМО С ПРИЛОЖЕНИЕМ ПОДТВЕРЖДАЮЩИХ ДОКУМЕНТОВ (ОТВЕТЫ)</a:t>
          </a:r>
          <a:endParaRPr lang="ru-RU" sz="15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20D437B-920D-4B92-988D-09A3543BEF21}" type="parTrans" cxnId="{200F0085-6CFC-4A64-9D2C-150083A4127B}">
      <dgm:prSet/>
      <dgm:spPr/>
      <dgm:t>
        <a:bodyPr/>
        <a:lstStyle/>
        <a:p>
          <a:endParaRPr lang="ru-RU"/>
        </a:p>
      </dgm:t>
    </dgm:pt>
    <dgm:pt modelId="{AE402D62-21D2-4EC0-96BB-2AA970B8BD52}" type="sibTrans" cxnId="{200F0085-6CFC-4A64-9D2C-150083A4127B}">
      <dgm:prSet/>
      <dgm:spPr/>
      <dgm:t>
        <a:bodyPr/>
        <a:lstStyle/>
        <a:p>
          <a:endParaRPr lang="ru-RU"/>
        </a:p>
      </dgm:t>
    </dgm:pt>
    <dgm:pt modelId="{92868285-5E98-4188-A05D-86478E96D6F3}" type="pres">
      <dgm:prSet presAssocID="{39BA9A85-DEA8-4877-B794-84D3BEC4B20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632DA9-7ED3-474C-B49D-34B80C82EE6E}" type="pres">
      <dgm:prSet presAssocID="{596DA940-8F5B-4869-8A60-015BCB41BFCC}" presName="composite" presStyleCnt="0"/>
      <dgm:spPr/>
    </dgm:pt>
    <dgm:pt modelId="{8DB272D7-91BA-43B7-8ADB-198CF24B4E14}" type="pres">
      <dgm:prSet presAssocID="{596DA940-8F5B-4869-8A60-015BCB41BFCC}" presName="bentUpArrow1" presStyleLbl="alignImgPlace1" presStyleIdx="0" presStyleCnt="2" custLinFactNeighborX="-1308" custLinFactNeighborY="-2978"/>
      <dgm:spPr/>
    </dgm:pt>
    <dgm:pt modelId="{31D30387-15EA-4256-A686-D2F8122A04BA}" type="pres">
      <dgm:prSet presAssocID="{596DA940-8F5B-4869-8A60-015BCB41BFCC}" presName="ParentText" presStyleLbl="node1" presStyleIdx="0" presStyleCnt="3" custScaleY="130027" custLinFactNeighborX="9289" custLinFactNeighborY="-334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A3525-7B18-43DC-9897-FDF57596AB73}" type="pres">
      <dgm:prSet presAssocID="{596DA940-8F5B-4869-8A60-015BCB41BFCC}" presName="ChildText" presStyleLbl="revTx" presStyleIdx="0" presStyleCnt="3" custScaleX="373954" custLinFactX="70293" custLinFactNeighborX="100000" custLinFactNeighborY="-179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1D8E4-0898-4C5F-93F5-A44D79DE2769}" type="pres">
      <dgm:prSet presAssocID="{65EAD950-5B55-4750-8C0F-E6163757E3C8}" presName="sibTrans" presStyleCnt="0"/>
      <dgm:spPr/>
    </dgm:pt>
    <dgm:pt modelId="{FFFC051B-9B7C-4ABD-96F4-F86DEEAE0DEB}" type="pres">
      <dgm:prSet presAssocID="{699994A9-6CCD-4BAD-A0D4-DE4B40217D18}" presName="composite" presStyleCnt="0"/>
      <dgm:spPr/>
    </dgm:pt>
    <dgm:pt modelId="{3BB523D0-85EE-445D-838C-EB0E41F0180C}" type="pres">
      <dgm:prSet presAssocID="{699994A9-6CCD-4BAD-A0D4-DE4B40217D18}" presName="bentUpArrow1" presStyleLbl="alignImgPlace1" presStyleIdx="1" presStyleCnt="2" custLinFactX="-19695" custLinFactNeighborX="-100000" custLinFactNeighborY="-8191"/>
      <dgm:spPr/>
    </dgm:pt>
    <dgm:pt modelId="{E46071EA-3011-4A55-A084-42D7994FF525}" type="pres">
      <dgm:prSet presAssocID="{699994A9-6CCD-4BAD-A0D4-DE4B40217D18}" presName="ParentText" presStyleLbl="node1" presStyleIdx="1" presStyleCnt="3" custScaleY="137472" custLinFactNeighborX="-69447" custLinFactNeighborY="-164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E5D47-913B-4F57-9CB1-786831F95111}" type="pres">
      <dgm:prSet presAssocID="{699994A9-6CCD-4BAD-A0D4-DE4B40217D18}" presName="ChildText" presStyleLbl="revTx" presStyleIdx="1" presStyleCnt="3" custScaleX="427798" custScaleY="152590" custLinFactNeighborX="70550" custLinFactNeighborY="-35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C6943-DA59-4D54-9769-6C83A2B65016}" type="pres">
      <dgm:prSet presAssocID="{854ACA9A-9CE8-46C3-834E-071006CFA9A2}" presName="sibTrans" presStyleCnt="0"/>
      <dgm:spPr/>
    </dgm:pt>
    <dgm:pt modelId="{7AFD46BC-D3A1-423F-A030-C14863EEF130}" type="pres">
      <dgm:prSet presAssocID="{9E825A7A-7218-4671-8418-A5103FD4A267}" presName="composite" presStyleCnt="0"/>
      <dgm:spPr/>
    </dgm:pt>
    <dgm:pt modelId="{42A611D7-1DC2-4F27-93BB-290350227E8B}" type="pres">
      <dgm:prSet presAssocID="{9E825A7A-7218-4671-8418-A5103FD4A267}" presName="ParentText" presStyleLbl="node1" presStyleIdx="2" presStyleCnt="3" custScaleY="139075" custLinFactX="-14566" custLinFactNeighborX="-100000" custLinFactNeighborY="-252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9F4A0-C9DC-41FA-AE15-DCDB759EFC82}" type="pres">
      <dgm:prSet presAssocID="{9E825A7A-7218-4671-8418-A5103FD4A267}" presName="FinalChildText" presStyleLbl="revTx" presStyleIdx="2" presStyleCnt="3" custScaleX="374254" custLinFactNeighborX="-9731" custLinFactNeighborY="-312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C92A78-505D-4BC5-B797-F8CE6916D7A3}" srcId="{39BA9A85-DEA8-4877-B794-84D3BEC4B206}" destId="{596DA940-8F5B-4869-8A60-015BCB41BFCC}" srcOrd="0" destOrd="0" parTransId="{6A987ABF-F245-4507-B5BB-9DB7CB5A9924}" sibTransId="{65EAD950-5B55-4750-8C0F-E6163757E3C8}"/>
    <dgm:cxn modelId="{D08B1247-6030-4A2B-B576-B5EC660E5753}" type="presOf" srcId="{439660CB-A5AF-4C19-8D77-776CA5D15863}" destId="{848A3525-7B18-43DC-9897-FDF57596AB73}" srcOrd="0" destOrd="1" presId="urn:microsoft.com/office/officeart/2005/8/layout/StepDownProcess"/>
    <dgm:cxn modelId="{B4A17EEA-ACA0-4FEB-BDC5-53D1D71C08D9}" srcId="{596DA940-8F5B-4869-8A60-015BCB41BFCC}" destId="{FE365557-13E0-439F-97B8-0315A9A8E621}" srcOrd="0" destOrd="0" parTransId="{B1CFA755-C4B8-4959-A705-41B1E3124C20}" sibTransId="{F53CF852-DDD2-4A0A-9DF3-4D1A35DC132B}"/>
    <dgm:cxn modelId="{3D087506-2D28-4DCC-8B66-0D4EF1D3E1F6}" srcId="{9E825A7A-7218-4671-8418-A5103FD4A267}" destId="{3349CADD-788E-463D-85A6-56C293B79C6D}" srcOrd="0" destOrd="0" parTransId="{2654C583-3AE6-4290-9283-CEF34C90539D}" sibTransId="{0929CFAB-B5F0-45C5-BAE1-44A6EBE2717E}"/>
    <dgm:cxn modelId="{2889F1D7-D78F-4C06-B2E2-7AA62A52862E}" type="presOf" srcId="{FE365557-13E0-439F-97B8-0315A9A8E621}" destId="{848A3525-7B18-43DC-9897-FDF57596AB73}" srcOrd="0" destOrd="0" presId="urn:microsoft.com/office/officeart/2005/8/layout/StepDownProcess"/>
    <dgm:cxn modelId="{6AFB4576-1220-4D19-9271-52FC165CE41F}" type="presOf" srcId="{596DA940-8F5B-4869-8A60-015BCB41BFCC}" destId="{31D30387-15EA-4256-A686-D2F8122A04BA}" srcOrd="0" destOrd="0" presId="urn:microsoft.com/office/officeart/2005/8/layout/StepDownProcess"/>
    <dgm:cxn modelId="{0046549E-AB41-4949-9717-D2DFBCF4F025}" type="presOf" srcId="{39BA9A85-DEA8-4877-B794-84D3BEC4B206}" destId="{92868285-5E98-4188-A05D-86478E96D6F3}" srcOrd="0" destOrd="0" presId="urn:microsoft.com/office/officeart/2005/8/layout/StepDownProcess"/>
    <dgm:cxn modelId="{200F0085-6CFC-4A64-9D2C-150083A4127B}" srcId="{596DA940-8F5B-4869-8A60-015BCB41BFCC}" destId="{439660CB-A5AF-4C19-8D77-776CA5D15863}" srcOrd="1" destOrd="0" parTransId="{920D437B-920D-4B92-988D-09A3543BEF21}" sibTransId="{AE402D62-21D2-4EC0-96BB-2AA970B8BD52}"/>
    <dgm:cxn modelId="{A3939BBD-9085-426B-A3C4-2EBCD4695A95}" type="presOf" srcId="{3349CADD-788E-463D-85A6-56C293B79C6D}" destId="{B8A9F4A0-C9DC-41FA-AE15-DCDB759EFC82}" srcOrd="0" destOrd="0" presId="urn:microsoft.com/office/officeart/2005/8/layout/StepDownProcess"/>
    <dgm:cxn modelId="{1F82BF34-2BD9-4C80-ABB6-79E6B2980F2A}" srcId="{699994A9-6CCD-4BAD-A0D4-DE4B40217D18}" destId="{66E5C2C1-E86D-422D-8830-8737B81ACFAC}" srcOrd="0" destOrd="0" parTransId="{5279B1BC-D91B-4E51-9640-87A8F2D26336}" sibTransId="{C143B507-7E4B-46E0-811A-3D7DA47C93F3}"/>
    <dgm:cxn modelId="{8BFBFEAD-E6E8-43C2-9DE2-001BCF26C569}" type="presOf" srcId="{66E5C2C1-E86D-422D-8830-8737B81ACFAC}" destId="{42EE5D47-913B-4F57-9CB1-786831F95111}" srcOrd="0" destOrd="0" presId="urn:microsoft.com/office/officeart/2005/8/layout/StepDownProcess"/>
    <dgm:cxn modelId="{50DC3BD8-C434-4DBE-8915-FFB0097FCD47}" srcId="{39BA9A85-DEA8-4877-B794-84D3BEC4B206}" destId="{9E825A7A-7218-4671-8418-A5103FD4A267}" srcOrd="2" destOrd="0" parTransId="{25807894-45D1-45BF-AAF6-C28810CDD54D}" sibTransId="{8B0977E3-7A79-411E-84C6-024E08ABF998}"/>
    <dgm:cxn modelId="{F73938DE-985D-4E28-AB52-9F445A7CD7CB}" type="presOf" srcId="{9E825A7A-7218-4671-8418-A5103FD4A267}" destId="{42A611D7-1DC2-4F27-93BB-290350227E8B}" srcOrd="0" destOrd="0" presId="urn:microsoft.com/office/officeart/2005/8/layout/StepDownProcess"/>
    <dgm:cxn modelId="{5BE29F0C-B194-4FFB-B10F-C1A286AC7DA6}" srcId="{39BA9A85-DEA8-4877-B794-84D3BEC4B206}" destId="{699994A9-6CCD-4BAD-A0D4-DE4B40217D18}" srcOrd="1" destOrd="0" parTransId="{BE292F55-28FA-488E-A25A-2A175F36EA69}" sibTransId="{854ACA9A-9CE8-46C3-834E-071006CFA9A2}"/>
    <dgm:cxn modelId="{99201BA0-DAB9-442D-B9B2-469754654B10}" type="presOf" srcId="{699994A9-6CCD-4BAD-A0D4-DE4B40217D18}" destId="{E46071EA-3011-4A55-A084-42D7994FF525}" srcOrd="0" destOrd="0" presId="urn:microsoft.com/office/officeart/2005/8/layout/StepDownProcess"/>
    <dgm:cxn modelId="{D86F14F8-1223-4273-B134-9FFBEB3A178B}" type="presParOf" srcId="{92868285-5E98-4188-A05D-86478E96D6F3}" destId="{AA632DA9-7ED3-474C-B49D-34B80C82EE6E}" srcOrd="0" destOrd="0" presId="urn:microsoft.com/office/officeart/2005/8/layout/StepDownProcess"/>
    <dgm:cxn modelId="{A3F8687E-5BE8-47C7-B3F1-20A7A4B01E6A}" type="presParOf" srcId="{AA632DA9-7ED3-474C-B49D-34B80C82EE6E}" destId="{8DB272D7-91BA-43B7-8ADB-198CF24B4E14}" srcOrd="0" destOrd="0" presId="urn:microsoft.com/office/officeart/2005/8/layout/StepDownProcess"/>
    <dgm:cxn modelId="{D0EB7CE4-6DF8-4322-8766-643276090EBE}" type="presParOf" srcId="{AA632DA9-7ED3-474C-B49D-34B80C82EE6E}" destId="{31D30387-15EA-4256-A686-D2F8122A04BA}" srcOrd="1" destOrd="0" presId="urn:microsoft.com/office/officeart/2005/8/layout/StepDownProcess"/>
    <dgm:cxn modelId="{66C582C3-38C2-4516-BC59-2A6B93A6A765}" type="presParOf" srcId="{AA632DA9-7ED3-474C-B49D-34B80C82EE6E}" destId="{848A3525-7B18-43DC-9897-FDF57596AB73}" srcOrd="2" destOrd="0" presId="urn:microsoft.com/office/officeart/2005/8/layout/StepDownProcess"/>
    <dgm:cxn modelId="{1F062AE6-24D1-4372-8DB5-5E34B9F9007C}" type="presParOf" srcId="{92868285-5E98-4188-A05D-86478E96D6F3}" destId="{15F1D8E4-0898-4C5F-93F5-A44D79DE2769}" srcOrd="1" destOrd="0" presId="urn:microsoft.com/office/officeart/2005/8/layout/StepDownProcess"/>
    <dgm:cxn modelId="{9B3B8BAD-AED3-4B89-B2C9-CF66431047CB}" type="presParOf" srcId="{92868285-5E98-4188-A05D-86478E96D6F3}" destId="{FFFC051B-9B7C-4ABD-96F4-F86DEEAE0DEB}" srcOrd="2" destOrd="0" presId="urn:microsoft.com/office/officeart/2005/8/layout/StepDownProcess"/>
    <dgm:cxn modelId="{26BEA874-9D8D-48B2-B66A-71C3B55F3365}" type="presParOf" srcId="{FFFC051B-9B7C-4ABD-96F4-F86DEEAE0DEB}" destId="{3BB523D0-85EE-445D-838C-EB0E41F0180C}" srcOrd="0" destOrd="0" presId="urn:microsoft.com/office/officeart/2005/8/layout/StepDownProcess"/>
    <dgm:cxn modelId="{C00002E5-8FC2-4FE0-A8B3-FD8520C94958}" type="presParOf" srcId="{FFFC051B-9B7C-4ABD-96F4-F86DEEAE0DEB}" destId="{E46071EA-3011-4A55-A084-42D7994FF525}" srcOrd="1" destOrd="0" presId="urn:microsoft.com/office/officeart/2005/8/layout/StepDownProcess"/>
    <dgm:cxn modelId="{6CCB29A3-81FE-4AA1-A75C-20AD5ED8C5FA}" type="presParOf" srcId="{FFFC051B-9B7C-4ABD-96F4-F86DEEAE0DEB}" destId="{42EE5D47-913B-4F57-9CB1-786831F95111}" srcOrd="2" destOrd="0" presId="urn:microsoft.com/office/officeart/2005/8/layout/StepDownProcess"/>
    <dgm:cxn modelId="{4F64CAEA-CFFF-4645-AD7B-71646A1F275F}" type="presParOf" srcId="{92868285-5E98-4188-A05D-86478E96D6F3}" destId="{DBAC6943-DA59-4D54-9769-6C83A2B65016}" srcOrd="3" destOrd="0" presId="urn:microsoft.com/office/officeart/2005/8/layout/StepDownProcess"/>
    <dgm:cxn modelId="{279E0CA9-889C-4944-8929-FC8886CEC9D1}" type="presParOf" srcId="{92868285-5E98-4188-A05D-86478E96D6F3}" destId="{7AFD46BC-D3A1-423F-A030-C14863EEF130}" srcOrd="4" destOrd="0" presId="urn:microsoft.com/office/officeart/2005/8/layout/StepDownProcess"/>
    <dgm:cxn modelId="{FD6D5BA4-614B-4D2F-900A-548A339C0F0D}" type="presParOf" srcId="{7AFD46BC-D3A1-423F-A030-C14863EEF130}" destId="{42A611D7-1DC2-4F27-93BB-290350227E8B}" srcOrd="0" destOrd="0" presId="urn:microsoft.com/office/officeart/2005/8/layout/StepDownProcess"/>
    <dgm:cxn modelId="{D43F4348-6A7B-4E86-A99E-1ACB73D7D815}" type="presParOf" srcId="{7AFD46BC-D3A1-423F-A030-C14863EEF130}" destId="{B8A9F4A0-C9DC-41FA-AE15-DCDB759EFC8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272D7-91BA-43B7-8ADB-198CF24B4E14}">
      <dsp:nvSpPr>
        <dsp:cNvPr id="0" name=""/>
        <dsp:cNvSpPr/>
      </dsp:nvSpPr>
      <dsp:spPr>
        <a:xfrm rot="5400000">
          <a:off x="324379" y="1701412"/>
          <a:ext cx="1279145" cy="14562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30387-15EA-4256-A686-D2F8122A04BA}">
      <dsp:nvSpPr>
        <dsp:cNvPr id="0" name=""/>
        <dsp:cNvSpPr/>
      </dsp:nvSpPr>
      <dsp:spPr>
        <a:xfrm>
          <a:off x="204554" y="0"/>
          <a:ext cx="2153328" cy="195984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НАПРАВЛЕНИЕ ОМСУ В ОРГАН РЕГИСТРАЦИИ ПРАВ ИНФОРМАЦИИ ОБ ОТСУТСТВИИ ПРАВОУДОСТОВЕРЯЮЩИХ ДОКУМЕНТОВ</a:t>
          </a:r>
          <a:endParaRPr lang="ru-RU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0243" y="95689"/>
        <a:ext cx="1961950" cy="1768467"/>
      </dsp:txXfrm>
    </dsp:sp>
    <dsp:sp modelId="{848A3525-7B18-43DC-9897-FDF57596AB73}">
      <dsp:nvSpPr>
        <dsp:cNvPr id="0" name=""/>
        <dsp:cNvSpPr/>
      </dsp:nvSpPr>
      <dsp:spPr>
        <a:xfrm>
          <a:off x="2679630" y="246222"/>
          <a:ext cx="5856591" cy="121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ОМС САМОСТОЯТЕЛЬНО ЗАПРАШИВАЕТ ИНФОРМАЦИЮ В ГОС.АРХИВЕ ИРКУТСКОЙ ОБЛАСТИ; В АРХИВЕ АДМИНИСТРАЦИИ МО; В АРХИВЕ ГФД ПРАВОУДОСТОВЕРЯЮЩИХ ДОКУМЕНТОВ;</a:t>
          </a:r>
          <a:endParaRPr lang="ru-RU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ФОРМИРУЕТ СОПРОВОДИТЕЛЬНОЕ ПИСЬМО С ПРИЛОЖЕНИЕМ ПОДТВЕРЖДАЮЩИХ ДОКУМЕНТОВ (ОТВЕТЫ)</a:t>
          </a:r>
          <a:endParaRPr lang="ru-RU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679630" y="246222"/>
        <a:ext cx="5856591" cy="1218234"/>
      </dsp:txXfrm>
    </dsp:sp>
    <dsp:sp modelId="{3BB523D0-85EE-445D-838C-EB0E41F0180C}">
      <dsp:nvSpPr>
        <dsp:cNvPr id="0" name=""/>
        <dsp:cNvSpPr/>
      </dsp:nvSpPr>
      <dsp:spPr>
        <a:xfrm rot="5400000">
          <a:off x="1828940" y="3610281"/>
          <a:ext cx="1279145" cy="14562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71EA-3011-4A55-A084-42D7994FF525}">
      <dsp:nvSpPr>
        <dsp:cNvPr id="0" name=""/>
        <dsp:cNvSpPr/>
      </dsp:nvSpPr>
      <dsp:spPr>
        <a:xfrm>
          <a:off x="1737695" y="1767054"/>
          <a:ext cx="2153328" cy="207206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КУРАТОР (ПОМОЩНИК) ПРОВОДИТ АНАЛИЗ ПОСТУПИВШИХ ОТ ОМСУ ДОКУМЕНТОВ</a:t>
          </a:r>
          <a:endParaRPr lang="ru-RU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38863" y="1868222"/>
        <a:ext cx="1950992" cy="1869724"/>
      </dsp:txXfrm>
    </dsp:sp>
    <dsp:sp modelId="{42EE5D47-913B-4F57-9CB1-786831F95111}">
      <dsp:nvSpPr>
        <dsp:cNvPr id="0" name=""/>
        <dsp:cNvSpPr/>
      </dsp:nvSpPr>
      <dsp:spPr>
        <a:xfrm>
          <a:off x="3924483" y="1682364"/>
          <a:ext cx="6699856" cy="185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ПРОВЕРЯЕТ НАЛИЧИЕ ПРАВОУДОСТОВЕРЯЩИХ ДОКУМЕНТОВ В АРХИВЕ КАДАСТРОВЫХ ДЕЛ</a:t>
          </a:r>
          <a:endParaRPr lang="ru-RU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924483" y="1682364"/>
        <a:ext cx="6699856" cy="1858903"/>
      </dsp:txXfrm>
    </dsp:sp>
    <dsp:sp modelId="{42A611D7-1DC2-4F27-93BB-290350227E8B}">
      <dsp:nvSpPr>
        <dsp:cNvPr id="0" name=""/>
        <dsp:cNvSpPr/>
      </dsp:nvSpPr>
      <dsp:spPr>
        <a:xfrm>
          <a:off x="3167648" y="3609257"/>
          <a:ext cx="2153328" cy="209622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КУРАТОР (ПОМОЩНИК)  ПРОВОДИТ АНАЛИЗ СВЕДЕНИЙ ЕГРН</a:t>
          </a:r>
          <a:endParaRPr lang="ru-RU" sz="15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269996" y="3711605"/>
        <a:ext cx="1948632" cy="1891526"/>
      </dsp:txXfrm>
    </dsp:sp>
    <dsp:sp modelId="{B8A9F4A0-C9DC-41FA-AE15-DCDB759EFC82}">
      <dsp:nvSpPr>
        <dsp:cNvPr id="0" name=""/>
        <dsp:cNvSpPr/>
      </dsp:nvSpPr>
      <dsp:spPr>
        <a:xfrm>
          <a:off x="5487978" y="4047477"/>
          <a:ext cx="5861290" cy="121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В СЛУЧАЕ, ЕСЛИ В</a:t>
          </a:r>
          <a:r>
            <a:rPr lang="ru-RU" sz="1500" kern="12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 РЕЗУЛЬТАТЕ РАССМОТРЕНИЯ ПОСТУПИВШИХ В ОРГАН РЕГИСТРАЦИИ ПРАВ ДОКУМЕНТОВ, В СОВОКУПНОСТИ С ИМЕЮЩЕЙСЯ В РАСПОРЯЖЕНИИ КУРАТОРА (ПОМОЩНИКА) ИНФОРМАЦИИ УСТАНОВЛЕН ФАКТ ОТСУТСТВИЯ </a:t>
          </a:r>
          <a:r>
            <a:rPr lang="ru-RU" sz="1500" b="0" kern="1200" baseline="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ПРАВОУДОСТОВЕРЯЮЩИХ ДОКУМЕНТОВ, КУРАТОР ПРИНИМАЕТ РЕШЕНИЕ</a:t>
          </a:r>
          <a:endParaRPr lang="ru-RU" sz="1500" b="0" kern="1200" dirty="0">
            <a:solidFill>
              <a:srgbClr val="0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487978" y="4047477"/>
        <a:ext cx="5861290" cy="1218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0BC1F-B0E6-4125-867C-81027D9704C2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6327F-9E2C-49E1-BFF1-D6AB0EB4E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8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4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27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16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719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49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95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8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1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6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19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5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19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4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7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77333" y="144171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АЛГОРИТМ «Погашение сведений о незарегистрированных правах»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77333" y="5753100"/>
            <a:ext cx="6744759" cy="65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Управление Росреестра по Иркутской области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Отдел координации и анализа деятельности в учетно-регистрационной сфере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081275" y="6041361"/>
            <a:ext cx="368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Утвержден решением Совета Управления от 05.05.2023  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Graphic 20">
            <a:extLst>
              <a:ext uri="{FF2B5EF4-FFF2-40B4-BE49-F238E27FC236}">
                <a16:creationId xmlns:a16="http://schemas.microsoft.com/office/drawing/2014/main" id="{DAA55534-3C59-42AB-B311-D9006E8E1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449984" y="219470"/>
            <a:ext cx="1211711" cy="122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0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262F40-5211-4290-A734-D9A102D47D46}"/>
              </a:ext>
            </a:extLst>
          </p:cNvPr>
          <p:cNvCxnSpPr>
            <a:cxnSpLocks/>
          </p:cNvCxnSpPr>
          <p:nvPr/>
        </p:nvCxnSpPr>
        <p:spPr>
          <a:xfrm>
            <a:off x="10999788" y="594836"/>
            <a:ext cx="620712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618864" y="292884"/>
            <a:ext cx="10380924" cy="6039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Нормативные акты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96750" y="1173724"/>
            <a:ext cx="10380924" cy="4515875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Постановление Правительства РФ от 01.12.2021 № 2148 утверждена государственная программа Российской Федерации «Национальная система пространственных данных» 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Федеральный закон от 30.12.2020 №518-ФЗ «О внесении изменений в отдельные законодательные акты Российской Федерации»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Федеральный закон от 13.07.2015 № 218-ФЗ «О государственной регистрации недвижимости» (Закон №218-ФЗ)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Приказ Росреестра от 01.06.2021 № П/0241 (Порядок ведения ЕГРН)</a:t>
            </a:r>
          </a:p>
          <a:p>
            <a:pPr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Дорожная карта по реализации на территории Иркутской области мероприятий проекта «Наполнение Единого государственного реестра недвижимости необходимыми сведениями» (ЕИР) на 2022 – 2024 годы, утвержденная Правительством Иркутской области и Управлением Росреестра по Иркутской области 15.03.2022 (ДК)</a:t>
            </a:r>
          </a:p>
          <a:p>
            <a:pPr>
              <a:defRPr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Федеральный закон от 30.12.2021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№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478-ФЗ (ред. от 28.06.2022) "О внесении изменений в отдельные законодательные акты Российской Федерации"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1738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262F40-5211-4290-A734-D9A102D47D46}"/>
              </a:ext>
            </a:extLst>
          </p:cNvPr>
          <p:cNvCxnSpPr>
            <a:cxnSpLocks/>
          </p:cNvCxnSpPr>
          <p:nvPr/>
        </p:nvCxnSpPr>
        <p:spPr>
          <a:xfrm>
            <a:off x="10999788" y="594836"/>
            <a:ext cx="620712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35663" y="179857"/>
            <a:ext cx="10027537" cy="11618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Основания для принятия решений о погашении сведений о «незарегистрированных правах»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71007" y="1419370"/>
            <a:ext cx="11423349" cy="4371831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tabLst/>
              <a:defRPr sz="1800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Отсутствие в ЕГРН информации о зарегистрированном праве на ранее учтенный земельный участок.</a:t>
            </a:r>
          </a:p>
          <a:p>
            <a:pPr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Отсутствие в ЕГРН информации о государственной регистрации прав и сведений о правообладателе исходного земельного участка;</a:t>
            </a:r>
          </a:p>
          <a:p>
            <a:pPr>
              <a:defRPr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Отсутствие в ЕГРН информации о зарегистрированном праве на объекты капитального строительства, расположенные на земельном участке;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Отсутствие правоудостоверящих документов в архиве кадастровых дел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Отсутствие правоудостоверящих документов в архиве Государственного фонда данных (ГФД);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Отсутствие правоудостоверящих документов в государственном архиве Иркутской области;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Отсутствие правоудостоверящих документов в архиве администрации муниципального образования;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 наличии в ОМС информации о смерти правообладателя (до 01.07.2022г.), в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случае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наличия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ЕГРН сведений в «незарегистрированных правах» о праве постоянного бессрочного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пользования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1891" y="5791201"/>
            <a:ext cx="1091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Расположение на земельном участке линейного объекта недвижимости (наличие в ЕГРН связи с линейным ОКС) не препятствует применению настоящего алгоритма.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9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262F40-5211-4290-A734-D9A102D47D46}"/>
              </a:ext>
            </a:extLst>
          </p:cNvPr>
          <p:cNvCxnSpPr>
            <a:cxnSpLocks/>
          </p:cNvCxnSpPr>
          <p:nvPr/>
        </p:nvCxnSpPr>
        <p:spPr>
          <a:xfrm>
            <a:off x="10999788" y="594836"/>
            <a:ext cx="620712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97369375"/>
              </p:ext>
            </p:extLst>
          </p:nvPr>
        </p:nvGraphicFramePr>
        <p:xfrm>
          <a:off x="428625" y="295276"/>
          <a:ext cx="11506200" cy="6181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79099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1292</TotalTime>
  <Words>402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Wingdings</vt:lpstr>
      <vt:lpstr>Arial</vt:lpstr>
      <vt:lpstr>Trebuchet MS</vt:lpstr>
      <vt:lpstr>Wingdings 3</vt:lpstr>
      <vt:lpstr>Cambria</vt:lpstr>
      <vt:lpstr>Calibri</vt:lpstr>
      <vt:lpstr>Аспект</vt:lpstr>
      <vt:lpstr>АЛГОРИТМ «Погашение сведений о незарегистрированных правах»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Супрун Дарья Сергеевна</dc:creator>
  <cp:lastModifiedBy>Щербинина Мария Витальевна</cp:lastModifiedBy>
  <cp:revision>70</cp:revision>
  <cp:lastPrinted>2023-05-02T08:21:10Z</cp:lastPrinted>
  <dcterms:created xsi:type="dcterms:W3CDTF">2022-02-04T13:37:44Z</dcterms:created>
  <dcterms:modified xsi:type="dcterms:W3CDTF">2023-07-21T04:45:34Z</dcterms:modified>
</cp:coreProperties>
</file>